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567000" cy="2456898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70256"/>
            <a:ext cx="1250325" cy="386536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87682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句是主从复合句。主句中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是形式主语，真正主语是动词不定式短语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travel to Harbin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引导原因状语从句，其中包含一个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引导的时间状语从句。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66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550" y="836712"/>
            <a:ext cx="11656152" cy="14676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66811"/>
            <a:ext cx="3024336" cy="79037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2466811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文主要介绍了中国三个城市以及其六月份的天气。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6311230" y="4050987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江西赣州兴国期末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29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124744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China is a very big country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in different cities is usually not the same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let’s have a look at the weather in some Chinese cities in June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2880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406574" y="1052736"/>
          <a:ext cx="11521280" cy="3994702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161268205"/>
                    </a:ext>
                  </a:extLst>
                </a:gridCol>
              </a:tblGrid>
              <a:tr h="648110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Weather and Temperature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4176357"/>
                  </a:ext>
                </a:extLst>
              </a:tr>
              <a:tr h="3240322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Wuhan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33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Cloudy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weather will be cloudy most of the days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temperature may be 28℃ at 3</a:t>
                      </a:r>
                      <a:r>
                        <a:rPr lang="zh-CN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 temperature will be about 23℃ in the evening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will be a little hot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Please wear sunglasses when you go out in the daytime</a:t>
                      </a:r>
                      <a:r>
                        <a:rPr lang="en-US" sz="33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11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69953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3637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908720"/>
          <a:ext cx="11521280" cy="5596128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1864913847"/>
                    </a:ext>
                  </a:extLst>
                </a:gridCol>
              </a:tblGrid>
              <a:tr h="2011539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Kong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28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33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Rainy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It will rain a lot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Remember to bring an umbrella if you’re out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There will be no wind, so you may feel very hot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Drinking a lot of water will make you feel better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9884340"/>
                  </a:ext>
                </a:extLst>
              </a:tr>
              <a:tr h="2514424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Harbin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℃</a:t>
                      </a:r>
                      <a:r>
                        <a:rPr lang="zh-CN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， </a:t>
                      </a:r>
                      <a:r>
                        <a:rPr lang="en-US" sz="3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Sunny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Many people like to visit Harbin in winter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They can play with ice and snow there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But it’s also a good time to travel to Harbin in summer, because when other cities are hot, the weather in Harbin is cool and nice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3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59936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977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should you take in Hong Kong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Sunglasses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 umbrella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Warm clothes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 milk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will rain a lot. Remember to bring an umbrella if you’re out.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可知，在香港要带伞。故选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502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city does the writer want us to visit in summer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Wuhan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Hong Kong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Harbin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Beijing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88957" y="3973170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it’s also a good time to travel to Harbin in summer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可知，夏天也是去哈尔滨旅游的好时间。故选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5340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544368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Hong Kong will have the highest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最高的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temperature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cool and nice in Wuhan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will be windy in Hong Kong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lot of people go to Harbin in autumn</a:t>
            </a:r>
            <a:r>
              <a:rPr lang="en-US" altLang="zh-CN" sz="3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127553" y="8606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4321662"/>
            <a:ext cx="11639008" cy="2131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Wuhan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23℃—28℃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Cloudy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Hong Kong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28℃—33℃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Rainy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Harbin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15℃—18℃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Sunny</a:t>
            </a:r>
            <a:r>
              <a:rPr lang="en-US" altLang="zh-CN" sz="3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可知，香港的气温最高。故选</a:t>
            </a:r>
            <a:r>
              <a:rPr lang="en-US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5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33665"/>
            <a:ext cx="11485848" cy="462247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8275"/>
            <a:ext cx="11485848" cy="4696157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it’s also a good time to travel to Harbin in summer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when other cities are hot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weather in Harbin is cool and nice.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是夏季也是去哈尔滨旅游的好时间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因为当其他城市炎热的时候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哈尔滨的天气凉爽宜人。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2704" y="4096177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998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163289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456</Words>
  <Application>Microsoft Office PowerPoint</Application>
  <PresentationFormat>自定义</PresentationFormat>
  <Paragraphs>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